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vertBarState="minimized">
    <p:restoredLeft sz="12579"/>
    <p:restoredTop sz="90000"/>
  </p:normalViewPr>
  <p:slideViewPr>
    <p:cSldViewPr snapToObjects="1">
      <p:cViewPr>
        <p:scale>
          <a:sx n="90" d="100"/>
          <a:sy n="90" d="100"/>
        </p:scale>
        <p:origin x="0" y="0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slide" Target="slides/slide101.xml"  /><Relationship Id="rId103" Type="http://schemas.openxmlformats.org/officeDocument/2006/relationships/slide" Target="slides/slide102.xml"  /><Relationship Id="rId104" Type="http://schemas.openxmlformats.org/officeDocument/2006/relationships/slide" Target="slides/slide103.xml"  /><Relationship Id="rId105" Type="http://schemas.openxmlformats.org/officeDocument/2006/relationships/slide" Target="slides/slide104.xml"  /><Relationship Id="rId106" Type="http://schemas.openxmlformats.org/officeDocument/2006/relationships/slide" Target="slides/slide105.xml"  /><Relationship Id="rId107" Type="http://schemas.openxmlformats.org/officeDocument/2006/relationships/presProps" Target="presProps.xml"  /><Relationship Id="rId108" Type="http://schemas.openxmlformats.org/officeDocument/2006/relationships/viewProps" Target="viewProps.xml"  /><Relationship Id="rId109" Type="http://schemas.openxmlformats.org/officeDocument/2006/relationships/theme" Target="theme/theme1.xml"  /><Relationship Id="rId11" Type="http://schemas.openxmlformats.org/officeDocument/2006/relationships/slide" Target="slides/slide10.xml"  /><Relationship Id="rId110" Type="http://schemas.openxmlformats.org/officeDocument/2006/relationships/tableStyles" Target="tableStyles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E964F-B51D-447E-84DE-97FF1B666416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E33C-68BF-44A2-AB66-308031B62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6682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E964F-B51D-447E-84DE-97FF1B666416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0E33C-68BF-44A2-AB66-308031B62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7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jpe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jpe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jpe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jpe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jpe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jpe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jpe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jpe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914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355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958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64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211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664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2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37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7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45043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6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3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구조</a:t>
            </a:r>
            <a:r>
              <a:rPr lang="en-US" altLang="ko-KR" smtClean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57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00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실수 표현 문제</a:t>
            </a:r>
            <a:r>
              <a:rPr lang="en-US" altLang="ko-KR" smtClean="0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5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9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37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8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0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1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4DE6"/>
                </a:solidFill>
              </a:rPr>
              <a:t>프로그래밍</a:t>
            </a:r>
            <a:r>
              <a:rPr lang="en-US" altLang="ko-KR" smtClean="0">
                <a:solidFill>
                  <a:srgbClr val="004DE6"/>
                </a:solidFill>
              </a:rPr>
              <a:t>(Programming)</a:t>
            </a:r>
            <a:endParaRPr lang="en-US" altLang="ko-KR" dirty="0" smtClean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90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87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50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57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</a:t>
            </a:r>
            <a:r>
              <a:rPr lang="en-US" smtClean="0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1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34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0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5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73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프로그램</a:t>
            </a:r>
            <a:r>
              <a:rPr lang="en-US" altLang="ko-KR" smtClean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28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87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0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20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86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5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19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</a:t>
            </a:r>
            <a:r>
              <a:rPr lang="en-US" altLang="ko-KR" smtClean="0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4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38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어떻게 볼 수 있는가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13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4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2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27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64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50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63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18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96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26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87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3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9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3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40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448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51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75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48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26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474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47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06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80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7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14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6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74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06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동차 좌표계</a:t>
            </a:r>
            <a:r>
              <a:rPr lang="en-US" altLang="ko-KR" smtClean="0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5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7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009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6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013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9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51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76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86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6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886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71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67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59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행렬</a:t>
            </a:r>
            <a:r>
              <a:rPr lang="en-US" altLang="ko-KR" smtClean="0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7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엔진</a:t>
            </a:r>
            <a:r>
              <a:rPr lang="en-US" altLang="ko-KR" smtClean="0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0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406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95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65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67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422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408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157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85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218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0816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465</ep:Words>
  <ep:PresentationFormat>화면 슬라이드 쇼(4:3)</ep:PresentationFormat>
  <ep:Paragraphs>105</ep:Paragraphs>
  <ep:Slides>105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ep:HeadingPairs>
  <ep:TitlesOfParts>
    <vt:vector size="106" baseType="lpstr">
      <vt:lpstr>Office 테마</vt:lpstr>
      <vt:lpstr>화면 좌표 변환 행렬</vt:lpstr>
      <vt:lpstr>D3DXMatrixPerspectiveFovLH</vt:lpstr>
      <vt:lpstr>화면 좌표 변환 행렬</vt:lpstr>
      <vt:lpstr>Quiz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3차원에서의 기하학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2020-03-12T11:00:08.000</dcterms:created>
  <dc:creator>Louis</dc:creator>
  <cp:lastModifiedBy>wsj26</cp:lastModifiedBy>
  <dcterms:modified xsi:type="dcterms:W3CDTF">2020-05-21T14:08:26.881</dcterms:modified>
  <cp:revision>3</cp:revision>
  <dc:title>Game Programming with DirectX</dc:title>
  <cp:version>1000.0000.01</cp:version>
</cp:coreProperties>
</file>